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92" d="100"/>
          <a:sy n="92" d="100"/>
        </p:scale>
        <p:origin x="49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17F5D-3691-49A5-A303-7879B6A114C6}" type="datetimeFigureOut">
              <a:rPr lang="en-US" smtClean="0"/>
              <a:t>4/22/2020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F8166-40E7-4894-B0DC-62F3F1384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5476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17F5D-3691-49A5-A303-7879B6A114C6}" type="datetimeFigureOut">
              <a:rPr lang="en-US" smtClean="0"/>
              <a:t>4/22/2020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F8166-40E7-4894-B0DC-62F3F1384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8310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17F5D-3691-49A5-A303-7879B6A114C6}" type="datetimeFigureOut">
              <a:rPr lang="en-US" smtClean="0"/>
              <a:t>4/22/2020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F8166-40E7-4894-B0DC-62F3F1384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5401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17F5D-3691-49A5-A303-7879B6A114C6}" type="datetimeFigureOut">
              <a:rPr lang="en-US" smtClean="0"/>
              <a:t>4/22/2020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F8166-40E7-4894-B0DC-62F3F1384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2817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17F5D-3691-49A5-A303-7879B6A114C6}" type="datetimeFigureOut">
              <a:rPr lang="en-US" smtClean="0"/>
              <a:t>4/22/2020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F8166-40E7-4894-B0DC-62F3F1384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2458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17F5D-3691-49A5-A303-7879B6A114C6}" type="datetimeFigureOut">
              <a:rPr lang="en-US" smtClean="0"/>
              <a:t>4/22/2020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F8166-40E7-4894-B0DC-62F3F1384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1741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17F5D-3691-49A5-A303-7879B6A114C6}" type="datetimeFigureOut">
              <a:rPr lang="en-US" smtClean="0"/>
              <a:t>4/22/2020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F8166-40E7-4894-B0DC-62F3F1384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640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17F5D-3691-49A5-A303-7879B6A114C6}" type="datetimeFigureOut">
              <a:rPr lang="en-US" smtClean="0"/>
              <a:t>4/22/2020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F8166-40E7-4894-B0DC-62F3F1384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3679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17F5D-3691-49A5-A303-7879B6A114C6}" type="datetimeFigureOut">
              <a:rPr lang="en-US" smtClean="0"/>
              <a:t>4/22/2020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F8166-40E7-4894-B0DC-62F3F1384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1852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17F5D-3691-49A5-A303-7879B6A114C6}" type="datetimeFigureOut">
              <a:rPr lang="en-US" smtClean="0"/>
              <a:t>4/22/2020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F8166-40E7-4894-B0DC-62F3F1384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4563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17F5D-3691-49A5-A303-7879B6A114C6}" type="datetimeFigureOut">
              <a:rPr lang="en-US" smtClean="0"/>
              <a:t>4/22/2020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F8166-40E7-4894-B0DC-62F3F1384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5876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217F5D-3691-49A5-A303-7879B6A114C6}" type="datetimeFigureOut">
              <a:rPr lang="en-US" smtClean="0"/>
              <a:t>4/22/2020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6F8166-40E7-4894-B0DC-62F3F1384A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662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02773" y="2587336"/>
            <a:ext cx="818803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 smtClean="0">
                <a:solidFill>
                  <a:srgbClr val="FF0000"/>
                </a:solidFill>
              </a:rPr>
              <a:t>CUT SET</a:t>
            </a:r>
            <a:endParaRPr lang="en-US" sz="9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0646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33093" t="23271" r="34395" b="42248"/>
          <a:stretch/>
        </p:blipFill>
        <p:spPr>
          <a:xfrm>
            <a:off x="163113" y="119375"/>
            <a:ext cx="10591478" cy="6318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967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33093" t="48326" r="33976" b="6775"/>
          <a:stretch/>
        </p:blipFill>
        <p:spPr>
          <a:xfrm>
            <a:off x="1565886" y="168187"/>
            <a:ext cx="8440560" cy="6473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823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33372" t="13596" r="34535" b="7768"/>
          <a:stretch/>
        </p:blipFill>
        <p:spPr>
          <a:xfrm>
            <a:off x="2784765" y="-135081"/>
            <a:ext cx="6972300" cy="6741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595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32953" t="12729" r="33977" b="8388"/>
          <a:stretch/>
        </p:blipFill>
        <p:spPr>
          <a:xfrm>
            <a:off x="2760356" y="95693"/>
            <a:ext cx="7162961" cy="6762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2584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33372" t="14465" r="34395" b="4418"/>
          <a:stretch/>
        </p:blipFill>
        <p:spPr>
          <a:xfrm>
            <a:off x="2948842" y="102218"/>
            <a:ext cx="6839394" cy="6953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7106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33023" t="15940" r="34256" b="4542"/>
          <a:stretch/>
        </p:blipFill>
        <p:spPr>
          <a:xfrm>
            <a:off x="2047010" y="124691"/>
            <a:ext cx="7471063" cy="6816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1519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33233" t="13472" r="34535" b="9256"/>
          <a:stretch/>
        </p:blipFill>
        <p:spPr>
          <a:xfrm>
            <a:off x="2740541" y="0"/>
            <a:ext cx="6808703" cy="6624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0110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33373" t="15705" r="34464" b="4791"/>
          <a:stretch/>
        </p:blipFill>
        <p:spPr>
          <a:xfrm>
            <a:off x="3146270" y="42531"/>
            <a:ext cx="6641966" cy="6815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1465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32814" t="14837" r="34605" b="35550"/>
          <a:stretch/>
        </p:blipFill>
        <p:spPr>
          <a:xfrm>
            <a:off x="1346710" y="0"/>
            <a:ext cx="7921981" cy="6785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1138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37190" t="63706" r="34565" b="4418"/>
          <a:stretch/>
        </p:blipFill>
        <p:spPr>
          <a:xfrm>
            <a:off x="555310" y="146199"/>
            <a:ext cx="10105763" cy="6408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96068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35326" t="14217" r="36418" b="49121"/>
          <a:stretch/>
        </p:blipFill>
        <p:spPr>
          <a:xfrm>
            <a:off x="-1" y="0"/>
            <a:ext cx="11783291" cy="6720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499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33791" t="12788" r="34186" b="8636"/>
          <a:stretch/>
        </p:blipFill>
        <p:spPr>
          <a:xfrm>
            <a:off x="2482702" y="-103910"/>
            <a:ext cx="6827553" cy="6735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1251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32116" t="57131" r="32860" b="3965"/>
          <a:stretch/>
        </p:blipFill>
        <p:spPr>
          <a:xfrm>
            <a:off x="855920" y="0"/>
            <a:ext cx="10366262" cy="6477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844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33163" t="13225" r="34116" b="31091"/>
          <a:stretch/>
        </p:blipFill>
        <p:spPr>
          <a:xfrm>
            <a:off x="2182091" y="-155864"/>
            <a:ext cx="7242464" cy="6932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4017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32884" t="68790" r="36907" b="6404"/>
          <a:stretch/>
        </p:blipFill>
        <p:spPr>
          <a:xfrm>
            <a:off x="1388515" y="1112068"/>
            <a:ext cx="9245467" cy="4270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099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32884" t="15457" r="34186" b="28976"/>
          <a:stretch/>
        </p:blipFill>
        <p:spPr>
          <a:xfrm>
            <a:off x="2604251" y="0"/>
            <a:ext cx="7132031" cy="6769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032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32884" t="64449" r="34116" b="8264"/>
          <a:stretch/>
        </p:blipFill>
        <p:spPr>
          <a:xfrm>
            <a:off x="1409296" y="916573"/>
            <a:ext cx="9713426" cy="4517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340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32884" t="12182" r="35442" b="37411"/>
          <a:stretch/>
        </p:blipFill>
        <p:spPr>
          <a:xfrm>
            <a:off x="1980796" y="0"/>
            <a:ext cx="7568449" cy="6775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028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33233" t="61597" r="37326" b="6899"/>
          <a:stretch/>
        </p:blipFill>
        <p:spPr>
          <a:xfrm>
            <a:off x="0" y="142089"/>
            <a:ext cx="10557164" cy="6354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279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2</Words>
  <Application>Microsoft Office PowerPoint</Application>
  <PresentationFormat>Widescreen</PresentationFormat>
  <Paragraphs>1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bukun</dc:creator>
  <cp:lastModifiedBy>bukun</cp:lastModifiedBy>
  <cp:revision>22</cp:revision>
  <dcterms:created xsi:type="dcterms:W3CDTF">2020-04-22T13:33:49Z</dcterms:created>
  <dcterms:modified xsi:type="dcterms:W3CDTF">2020-04-22T14:17:22Z</dcterms:modified>
</cp:coreProperties>
</file>

<file path=docProps/thumbnail.jpeg>
</file>